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carving began in 493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Northern Wei Dynasty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可知，龙门石窟的雕刻始于北魏时期。故选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5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406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Henan Museum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south of Luoyang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centre of Kaifeng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centre of Zhengzhou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northwest of Zhengzhou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2619" y="816460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41961"/>
            <a:ext cx="11485848" cy="22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Henan Museum is in the centre of Zhengzhou.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可知，河南博物馆位于郑州市中心。故选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01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the Chrysanthemum Culture Festival in Kaifeng last every year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a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lasts a month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October to November.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可知，开封菊花文化节持续一个月。故选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47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50715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 of the text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the history of Henan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give some information about Henan culture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list the reasons why people like chrysanthemums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ask students to study the culture of Henan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26654" y="836712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5" name="中考新考法-8.eps" descr="id:21475053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12058" y="865885"/>
            <a:ext cx="6264696" cy="59351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142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写作意图题。文章主要介绍了河南省的四个景点和文化活动，旨在提供有关河南文化的信息。故选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8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19"/>
            <a:ext cx="11485848" cy="14751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38819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538819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文主要介绍了河南省的四个著名景点及其文化活动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包括黄河风景区、龙门石窟、河南博物馆和开封菊花文化节。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491508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江苏淮安金湖调研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213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7984" y="1052736"/>
          <a:ext cx="11508718" cy="3108960"/>
        </p:xfrm>
        <a:graphic>
          <a:graphicData uri="http://schemas.openxmlformats.org/drawingml/2006/table">
            <a:tbl>
              <a:tblPr firstRow="1" firstCol="1" bandRow="1"/>
              <a:tblGrid>
                <a:gridCol w="11508718">
                  <a:extLst>
                    <a:ext uri="{9D8B030D-6E8A-4147-A177-3AD203B41FA5}">
                      <a16:colId xmlns:a16="http://schemas.microsoft.com/office/drawing/2014/main" val="27812123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Yellow River Scenic Area lies in the northwest of Zhengzhou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It’s about 20 kilometres away from the city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it shows the wonderful scenery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There are over 40 scenic spots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景点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covers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square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kilometres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002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099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980728"/>
          <a:ext cx="11521279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521279">
                  <a:extLst>
                    <a:ext uri="{9D8B030D-6E8A-4147-A177-3AD203B41FA5}">
                      <a16:colId xmlns:a16="http://schemas.microsoft.com/office/drawing/2014/main" val="61364422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Longmen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Grottoes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石窟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Luoyang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kilometres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south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Luoyang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carving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began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493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Northern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Wei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386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534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carvings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construction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ended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years,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caves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statues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left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90677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655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34566" y="1268760"/>
          <a:ext cx="11521280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28207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Henan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Zhengzhou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largest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style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unique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collected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170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cultural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objects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several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thousand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208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742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97816125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chrysanthemums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菊花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Kaifeng started over 1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500 years ago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Now the Chrysanthemum Culture Festival is held every year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lasts a month, from October to November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Tourists can taste delicious food while enjoying chrysanthemums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really a good treat for both your eyes and your stomach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434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419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learn about the Yellow River Scenic Area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more than 30 square kilometres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about 13 km away from Zhengzhou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over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 caves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more than 40 scenic spots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88954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over 40 scenic spots.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可知，黄河风景区有超过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个景点。故选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7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dynasty did the carving of the Longmen Grottoes begin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Northern Wei Dynasty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Tang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Northern Song Dynasty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Qing Dynasty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054646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50514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219</Words>
  <Application>Microsoft Office PowerPoint</Application>
  <PresentationFormat>自定义</PresentationFormat>
  <Paragraphs>41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